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27"/>
  </p:notesMasterIdLst>
  <p:handoutMasterIdLst>
    <p:handoutMasterId r:id="rId28"/>
  </p:handoutMasterIdLst>
  <p:sldIdLst>
    <p:sldId id="900" r:id="rId3"/>
    <p:sldId id="901" r:id="rId4"/>
    <p:sldId id="902" r:id="rId5"/>
    <p:sldId id="904" r:id="rId6"/>
    <p:sldId id="905" r:id="rId7"/>
    <p:sldId id="906" r:id="rId8"/>
    <p:sldId id="907" r:id="rId9"/>
    <p:sldId id="908" r:id="rId10"/>
    <p:sldId id="909" r:id="rId11"/>
    <p:sldId id="910" r:id="rId12"/>
    <p:sldId id="911" r:id="rId13"/>
    <p:sldId id="914" r:id="rId14"/>
    <p:sldId id="912" r:id="rId15"/>
    <p:sldId id="913" r:id="rId16"/>
    <p:sldId id="915" r:id="rId17"/>
    <p:sldId id="916" r:id="rId18"/>
    <p:sldId id="917" r:id="rId19"/>
    <p:sldId id="918" r:id="rId20"/>
    <p:sldId id="919" r:id="rId21"/>
    <p:sldId id="920" r:id="rId22"/>
    <p:sldId id="921" r:id="rId23"/>
    <p:sldId id="922" r:id="rId24"/>
    <p:sldId id="923" r:id="rId25"/>
    <p:sldId id="924" r:id="rId26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0000"/>
    <a:srgbClr val="B44C96"/>
    <a:srgbClr val="FA9706"/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00" autoAdjust="0"/>
    <p:restoredTop sz="94671" autoAdjust="0"/>
  </p:normalViewPr>
  <p:slideViewPr>
    <p:cSldViewPr>
      <p:cViewPr>
        <p:scale>
          <a:sx n="60" d="100"/>
          <a:sy n="60" d="100"/>
        </p:scale>
        <p:origin x="-1656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555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6C841C-CF21-445D-93BF-A689A8ED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92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93F6-7693-45AE-9CDB-D2177BED5D03}" type="datetimeFigureOut">
              <a:rPr lang="en-CA" smtClean="0"/>
              <a:pPr/>
              <a:t>03/02/2014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55694-39A5-4891-9EF0-4A753A72EAF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7258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EAE11-0A2F-434D-85C0-A108EA5049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21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8097-5BEB-480C-B1D0-3B66F33741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5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C4B4E-4CB5-4BE8-ABC1-B18392C4E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46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EAE11-0A2F-434D-85C0-A108EA50491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DCD61-DDE8-4370-B1F7-B1C3E0D985B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5ED9E-98C0-4422-B29F-A1C4A9DCB07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E6FC-EF53-46C3-BD8B-5E4F7F9D57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18BC-4DE5-4F41-A18E-99DB08DBB1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63EB2-8BDA-4AE6-8107-BCF3CF194C8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BEFB-D611-4DFD-B901-AF851FBF979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7BD3-A3D7-4BAE-AF62-063D5C1FA75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DCD61-DDE8-4370-B1F7-B1C3E0D985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0742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E3FE-0983-4ACF-87D6-78CA09986B2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8097-5BEB-480C-B1D0-3B66F337414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B4E-4CB5-4BE8-ABC1-B18392C4E7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5ED9E-98C0-4422-B29F-A1C4A9DCB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E6FC-EF53-46C3-BD8B-5E4F7F9D5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381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618BC-4DE5-4F41-A18E-99DB08DBB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82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63EB2-8BDA-4AE6-8107-BCF3CF194C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5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BEFB-D611-4DFD-B901-AF851FBF9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556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7BD3-A3D7-4BAE-AF62-063D5C1FA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191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E3FE-0983-4ACF-87D6-78CA09986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983DFD9A-E3DC-4150-B03C-6533A62847F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2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983DFD9A-E3DC-4150-B03C-6533A62847F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00B0F0"/>
          </a:solidFill>
        </p:spPr>
        <p:txBody>
          <a:bodyPr/>
          <a:lstStyle/>
          <a:p>
            <a:r>
              <a:rPr lang="en-CA" sz="6600" dirty="0" smtClean="0">
                <a:latin typeface="Aharoni" pitchFamily="2" charset="-79"/>
                <a:cs typeface="Aharoni" pitchFamily="2" charset="-79"/>
              </a:rPr>
              <a:t>Chemistry 11</a:t>
            </a:r>
            <a:endParaRPr lang="en-CA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 smtClean="0">
                <a:solidFill>
                  <a:srgbClr val="FF0000"/>
                </a:solidFill>
                <a:latin typeface="Bernard MT Condensed" pitchFamily="18" charset="0"/>
              </a:rPr>
              <a:t>TODAY:</a:t>
            </a:r>
          </a:p>
          <a:p>
            <a:r>
              <a:rPr lang="en-CA" sz="4800" dirty="0" smtClean="0"/>
              <a:t>Introductions</a:t>
            </a:r>
          </a:p>
          <a:p>
            <a:r>
              <a:rPr lang="en-CA" sz="4800" dirty="0" smtClean="0"/>
              <a:t>Course overview</a:t>
            </a:r>
          </a:p>
          <a:p>
            <a:r>
              <a:rPr lang="en-CA" sz="4800" dirty="0" smtClean="0"/>
              <a:t>My expectations</a:t>
            </a:r>
          </a:p>
          <a:p>
            <a:r>
              <a:rPr lang="en-CA" sz="4800" dirty="0" smtClean="0"/>
              <a:t>Your expectations</a:t>
            </a:r>
            <a:endParaRPr lang="en-CA" sz="4800" dirty="0"/>
          </a:p>
        </p:txBody>
      </p:sp>
    </p:spTree>
    <p:extLst>
      <p:ext uri="{BB962C8B-B14F-4D97-AF65-F5344CB8AC3E}">
        <p14:creationId xmlns="" xmlns:p14="http://schemas.microsoft.com/office/powerpoint/2010/main" val="29107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6858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Notebooks for notes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9" y="2209800"/>
            <a:ext cx="3714359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390900" cy="42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762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Laboratory notebooks for experiments </a:t>
            </a:r>
          </a:p>
          <a:p>
            <a:endParaRPr lang="en-CA" dirty="0" smtClean="0"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5847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762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Dictionaries</a:t>
            </a:r>
          </a:p>
          <a:p>
            <a:endParaRPr lang="en-CA" dirty="0" smtClean="0"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774540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88632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5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Classroom/Desks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2819400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Keep classroom as clean as possible!!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Any garbage goes into garbage bins outside (</a:t>
            </a:r>
            <a:r>
              <a:rPr lang="en-CA" sz="28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not beside or under your desks, on window silts, or on the floor!!</a:t>
            </a:r>
            <a:r>
              <a:rPr lang="en-CA" sz="28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I will make you clean your classrooms if it will be repeatedly dirty/not clean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0" y="4141161"/>
            <a:ext cx="3767959" cy="268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7932"/>
            <a:ext cx="3848100" cy="310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Classroom/Desks Cleanliness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1447800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YOUR DESKS: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Only your Chemistry textbook, a chemistry notebook, a calculator, pens, pencils, erasers, rulers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4577"/>
            <a:ext cx="3505199" cy="365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24503"/>
            <a:ext cx="4038599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 bwMode="auto">
          <a:xfrm>
            <a:off x="3962399" y="2209800"/>
            <a:ext cx="5410200" cy="46482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Food/Drinks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295400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No food and drinks during the class!!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Only water is allowed (must be in a clear water bottle)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5666"/>
            <a:ext cx="3352800" cy="415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09262"/>
            <a:ext cx="3703656" cy="370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3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000" dirty="0">
                <a:solidFill>
                  <a:srgbClr val="FF0000"/>
                </a:solidFill>
                <a:latin typeface="Bernard MT Condensed" pitchFamily="18" charset="0"/>
              </a:rPr>
              <a:t>Tardiness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26749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DO NOT BE LATE!! No EXCUSES to be late!! 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There will be repercussions if you will be late! 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 MUST be in your seat, ready to learn (textbook, notebook, pen, pencil, calculator ready) after the first bell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50179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83523"/>
            <a:ext cx="4210050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49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7200" dirty="0">
                <a:solidFill>
                  <a:srgbClr val="FF0000"/>
                </a:solidFill>
                <a:latin typeface="Bernard MT Condensed" pitchFamily="18" charset="0"/>
              </a:rPr>
              <a:t>Cheating</a:t>
            </a:r>
            <a:endParaRPr lang="en-CA" sz="6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20653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DO NOT CHEAT!!! </a:t>
            </a:r>
          </a:p>
          <a:p>
            <a:pPr marL="0" indent="0" algn="ctr">
              <a:buNone/>
            </a:pPr>
            <a:r>
              <a:rPr lang="en-CA" sz="3600" dirty="0" smtClean="0">
                <a:solidFill>
                  <a:srgbClr val="00B050"/>
                </a:solidFill>
                <a:latin typeface="Bodoni MT Black" pitchFamily="18" charset="0"/>
                <a:cs typeface="Aharoni" pitchFamily="2" charset="-79"/>
              </a:rPr>
              <a:t>WHY??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This is the worst thing you can do to your education and your future!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3488939"/>
            <a:ext cx="4716517" cy="312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73632"/>
            <a:ext cx="4052887" cy="31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53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7200" dirty="0" smtClean="0">
                <a:solidFill>
                  <a:srgbClr val="FF0000"/>
                </a:solidFill>
                <a:latin typeface="Bernard MT Condensed" pitchFamily="18" charset="0"/>
              </a:rPr>
              <a:t>Cell Phones</a:t>
            </a:r>
            <a:endParaRPr lang="en-CA" sz="6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35893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Out of sight, out of mind!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 can use it only OUTSIDE the school building at lunch, before and after school</a:t>
            </a:r>
          </a:p>
          <a:p>
            <a:r>
              <a:rPr lang="en-CA" sz="2800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NEVER EVER </a:t>
            </a:r>
            <a:r>
              <a:rPr lang="en-CA" sz="2800" dirty="0" smtClean="0">
                <a:latin typeface="Aharoni" pitchFamily="2" charset="-79"/>
                <a:cs typeface="Aharoni" pitchFamily="2" charset="-79"/>
              </a:rPr>
              <a:t>inside the school!!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If I see you use it inside…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433762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6279"/>
            <a:ext cx="3429000" cy="30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7200" dirty="0">
                <a:solidFill>
                  <a:srgbClr val="FF0000"/>
                </a:solidFill>
                <a:latin typeface="Bernard MT Condensed" pitchFamily="18" charset="0"/>
              </a:rPr>
              <a:t>English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608156"/>
          </a:xfrm>
        </p:spPr>
        <p:txBody>
          <a:bodyPr/>
          <a:lstStyle/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The use of English will be strictly enforced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You will loose marks/grades for Participation if you repeatedly use Chinese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70" y="3886200"/>
            <a:ext cx="384909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98022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8000" dirty="0">
                <a:solidFill>
                  <a:srgbClr val="FF0000"/>
                </a:solidFill>
                <a:latin typeface="Bernard MT Condensed" pitchFamily="18" charset="0"/>
              </a:rPr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" y="1295400"/>
            <a:ext cx="9067800" cy="5334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My name is…</a:t>
            </a:r>
          </a:p>
          <a:p>
            <a:r>
              <a:rPr lang="en-CA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Bachelor degree in Biochemistry and Molecular Biology from Simon Fraser University, Canada</a:t>
            </a:r>
          </a:p>
          <a:p>
            <a:r>
              <a:rPr lang="en-CA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Last two 2 years, I taught BC Chemistry, Biology, and Mathematics and AP Chemistry in China </a:t>
            </a:r>
          </a:p>
          <a:p>
            <a:r>
              <a:rPr lang="en-CA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My hobbies: teaching, football (soccer), sports, movies </a:t>
            </a:r>
          </a:p>
          <a:p>
            <a:r>
              <a:rPr lang="en-CA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</a:rPr>
              <a:t>Your homework </a:t>
            </a:r>
            <a:r>
              <a:rPr lang="en-CA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:</a:t>
            </a:r>
            <a:endParaRPr lang="en-CA" dirty="0">
              <a:solidFill>
                <a:srgbClr val="B44C9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44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257800" cy="762000"/>
          </a:xfrm>
          <a:solidFill>
            <a:srgbClr val="FFFF00"/>
          </a:solidFill>
        </p:spPr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  <a:latin typeface="Bernard MT Condensed" pitchFamily="18" charset="0"/>
              </a:rPr>
              <a:t>Textbook Website</a:t>
            </a:r>
            <a:endParaRPr lang="en-CA" sz="4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608156"/>
          </a:xfrm>
        </p:spPr>
        <p:txBody>
          <a:bodyPr/>
          <a:lstStyle/>
          <a:p>
            <a:r>
              <a:rPr lang="en-CA" sz="2800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http://www.edvantageinteractive.com/sciencemoodle/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Choose Chemistry 11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Enrolment Key: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bohr2013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257800" cy="762000"/>
          </a:xfrm>
          <a:solidFill>
            <a:srgbClr val="FFFF00"/>
          </a:solidFill>
        </p:spPr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  <a:latin typeface="Bernard MT Condensed" pitchFamily="18" charset="0"/>
              </a:rPr>
              <a:t>Textbook Website</a:t>
            </a:r>
            <a:endParaRPr lang="en-CA" sz="4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608156"/>
          </a:xfrm>
        </p:spPr>
        <p:txBody>
          <a:bodyPr/>
          <a:lstStyle/>
          <a:p>
            <a:r>
              <a:rPr lang="en-CA" sz="2800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http://www.edvantageinteractive.com/sciencemoodle/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Choose Chemistry 11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Enrolment Key: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bohr2013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257800" cy="762000"/>
          </a:xfrm>
          <a:solidFill>
            <a:srgbClr val="FFFF00"/>
          </a:solidFill>
        </p:spPr>
        <p:txBody>
          <a:bodyPr/>
          <a:lstStyle/>
          <a:p>
            <a:r>
              <a:rPr lang="en-CA" sz="4800" dirty="0" smtClean="0">
                <a:solidFill>
                  <a:srgbClr val="FF0000"/>
                </a:solidFill>
                <a:latin typeface="Bernard MT Condensed" pitchFamily="18" charset="0"/>
              </a:rPr>
              <a:t>Course Website</a:t>
            </a:r>
            <a:endParaRPr lang="en-CA" sz="4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1287444"/>
            <a:ext cx="9067800" cy="1608156"/>
          </a:xfrm>
        </p:spPr>
        <p:txBody>
          <a:bodyPr/>
          <a:lstStyle/>
          <a:p>
            <a:r>
              <a:rPr lang="en-CA" sz="2800" u="sng" dirty="0" smtClean="0">
                <a:solidFill>
                  <a:srgbClr val="0000CC"/>
                </a:solidFill>
                <a:latin typeface="Aharoni" pitchFamily="2" charset="-79"/>
                <a:cs typeface="Aharoni" pitchFamily="2" charset="-79"/>
              </a:rPr>
              <a:t>http://alexanderacademy.weebly.com/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Choose: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MR.VLACIL</a:t>
            </a:r>
          </a:p>
          <a:p>
            <a:r>
              <a:rPr lang="en-CA" sz="2800" dirty="0" smtClean="0">
                <a:latin typeface="Aharoni" pitchFamily="2" charset="-79"/>
                <a:cs typeface="Aharoni" pitchFamily="2" charset="-79"/>
              </a:rPr>
              <a:t>Password: </a:t>
            </a:r>
            <a:r>
              <a:rPr lang="en-CA" sz="28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chem11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53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7541" y="1"/>
            <a:ext cx="9211541" cy="685800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Grading Scale for Chemistry 11</a:t>
            </a:r>
            <a:endParaRPr lang="en-CA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Assignments (</a:t>
            </a:r>
            <a:r>
              <a:rPr lang="en-US" sz="1800" dirty="0" smtClean="0">
                <a:solidFill>
                  <a:schemeClr val="tx1"/>
                </a:solidFill>
              </a:rPr>
              <a:t>worksheets, homework, pop-quizzes</a:t>
            </a:r>
            <a:r>
              <a:rPr lang="en-US" sz="3600" dirty="0" smtClean="0">
                <a:solidFill>
                  <a:schemeClr val="tx1"/>
                </a:solidFill>
              </a:rPr>
              <a:t>)		15%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Quizzes (</a:t>
            </a:r>
            <a:r>
              <a:rPr lang="en-US" sz="1800" dirty="0" smtClean="0">
                <a:solidFill>
                  <a:schemeClr val="tx1"/>
                </a:solidFill>
              </a:rPr>
              <a:t>for each chapter, </a:t>
            </a:r>
            <a:r>
              <a:rPr lang="en-US" sz="1800" dirty="0" err="1" smtClean="0">
                <a:solidFill>
                  <a:schemeClr val="tx1"/>
                </a:solidFill>
              </a:rPr>
              <a:t>appx</a:t>
            </a:r>
            <a:r>
              <a:rPr lang="en-US" sz="1800" dirty="0" smtClean="0">
                <a:solidFill>
                  <a:schemeClr val="tx1"/>
                </a:solidFill>
              </a:rPr>
              <a:t>. 30</a:t>
            </a:r>
            <a:r>
              <a:rPr lang="en-US" sz="3600" dirty="0" smtClean="0">
                <a:solidFill>
                  <a:schemeClr val="tx1"/>
                </a:solidFill>
              </a:rPr>
              <a:t>)				20%</a:t>
            </a:r>
          </a:p>
          <a:p>
            <a:pPr marL="0" indent="0">
              <a:buNone/>
            </a:pPr>
            <a:r>
              <a:rPr lang="en-US" sz="3600" dirty="0" smtClean="0"/>
              <a:t>Chapter Tests 	(</a:t>
            </a:r>
            <a:r>
              <a:rPr lang="en-US" sz="1800" dirty="0" smtClean="0"/>
              <a:t>8 of them – 2.5% each</a:t>
            </a:r>
            <a:r>
              <a:rPr lang="en-US" sz="3600" dirty="0" smtClean="0"/>
              <a:t>)			20%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Labs (</a:t>
            </a:r>
            <a:r>
              <a:rPr lang="en-US" sz="1800" dirty="0" smtClean="0">
                <a:solidFill>
                  <a:schemeClr val="tx1"/>
                </a:solidFill>
              </a:rPr>
              <a:t>15 of them?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						</a:t>
            </a:r>
            <a:r>
              <a:rPr lang="en-US" sz="3600" dirty="0" smtClean="0">
                <a:solidFill>
                  <a:schemeClr val="tx1"/>
                </a:solidFill>
              </a:rPr>
              <a:t>25%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Final Exam 						20%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4724400"/>
            <a:ext cx="5634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might change!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5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848600" cy="5262979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A</a:t>
            </a:r>
            <a:r>
              <a:rPr lang="en-US" sz="3600" dirty="0" smtClean="0"/>
              <a:t>				</a:t>
            </a:r>
            <a:r>
              <a:rPr lang="en-US" sz="3600" dirty="0" smtClean="0">
                <a:solidFill>
                  <a:schemeClr val="tx1"/>
                </a:solidFill>
              </a:rPr>
              <a:t>100%  – 86%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B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smtClean="0"/>
              <a:t>				85% – 73%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C+ </a:t>
            </a:r>
            <a:r>
              <a:rPr lang="en-US" sz="3600" dirty="0" smtClean="0">
                <a:solidFill>
                  <a:schemeClr val="tx1"/>
                </a:solidFill>
              </a:rPr>
              <a:t>			72</a:t>
            </a:r>
            <a:r>
              <a:rPr lang="en-US" sz="3600" dirty="0" smtClean="0"/>
              <a:t>% – 67</a:t>
            </a:r>
            <a:r>
              <a:rPr lang="en-US" sz="3600" dirty="0" smtClean="0">
                <a:solidFill>
                  <a:schemeClr val="tx1"/>
                </a:solidFill>
              </a:rPr>
              <a:t>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C</a:t>
            </a:r>
            <a:r>
              <a:rPr lang="en-US" sz="3600" dirty="0" smtClean="0"/>
              <a:t> 				66% – 60%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D</a:t>
            </a:r>
            <a:r>
              <a:rPr lang="en-US" sz="4800" dirty="0" smtClean="0"/>
              <a:t> </a:t>
            </a:r>
            <a:r>
              <a:rPr lang="en-US" sz="3600" dirty="0" smtClean="0"/>
              <a:t>				59% - 50%</a:t>
            </a:r>
          </a:p>
          <a:p>
            <a:pPr marL="0" indent="0">
              <a:buNone/>
            </a:pPr>
            <a:r>
              <a:rPr lang="en-US" sz="4800" dirty="0" smtClean="0">
                <a:latin typeface="Arial Black" pitchFamily="34" charset="0"/>
              </a:rPr>
              <a:t>F</a:t>
            </a:r>
            <a:r>
              <a:rPr lang="en-US" sz="3600" dirty="0" smtClean="0"/>
              <a:t> 				49% - under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7541" y="1"/>
            <a:ext cx="9211541" cy="685800"/>
          </a:xfrm>
          <a:solidFill>
            <a:srgbClr val="00FF00"/>
          </a:solidFill>
        </p:spPr>
        <p:txBody>
          <a:bodyPr>
            <a:noAutofit/>
          </a:bodyPr>
          <a:lstStyle/>
          <a:p>
            <a:pPr algn="ctr"/>
            <a:r>
              <a:rPr lang="en-CA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Grading Scale for Chemistry 11</a:t>
            </a:r>
            <a:endParaRPr lang="en-CA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5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8000" dirty="0" smtClean="0">
                <a:solidFill>
                  <a:srgbClr val="FF0000"/>
                </a:solidFill>
                <a:latin typeface="Bernard MT Condensed" pitchFamily="18" charset="0"/>
              </a:rPr>
              <a:t>Course Overviews</a:t>
            </a:r>
            <a:endParaRPr lang="en-CA" sz="8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6388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Any questions….</a:t>
            </a:r>
          </a:p>
          <a:p>
            <a:pPr marL="0" indent="0" algn="ctr">
              <a:buNone/>
            </a:pPr>
            <a:r>
              <a:rPr lang="en-CA" sz="4800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</a:rPr>
              <a:t>ASK ME ANYTIME!!!</a:t>
            </a:r>
            <a:endParaRPr lang="en-CA" sz="4800" dirty="0">
              <a:solidFill>
                <a:srgbClr val="B44C9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2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8000" dirty="0" smtClean="0">
                <a:solidFill>
                  <a:srgbClr val="FF0000"/>
                </a:solidFill>
                <a:latin typeface="Bernard MT Condensed" pitchFamily="18" charset="0"/>
              </a:rPr>
              <a:t>My Expectations</a:t>
            </a:r>
            <a:endParaRPr lang="en-CA" sz="80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" y="1524000"/>
            <a:ext cx="9067800" cy="47244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Materials You </a:t>
            </a:r>
            <a:r>
              <a:rPr lang="en-CA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</a:t>
            </a:r>
            <a:r>
              <a:rPr lang="en-CA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ill Need</a:t>
            </a:r>
          </a:p>
          <a:p>
            <a:r>
              <a:rPr lang="en-CA" dirty="0" smtClean="0">
                <a:solidFill>
                  <a:srgbClr val="B44C96"/>
                </a:solidFill>
                <a:latin typeface="Aharoni" pitchFamily="2" charset="-79"/>
                <a:cs typeface="Aharoni" pitchFamily="2" charset="-79"/>
              </a:rPr>
              <a:t>Classroom/Desks Cleanliness</a:t>
            </a:r>
          </a:p>
          <a:p>
            <a:r>
              <a:rPr lang="en-CA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Food/Drinks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Tardiness</a:t>
            </a:r>
            <a:endParaRPr lang="en-CA" dirty="0">
              <a:latin typeface="Aharoni" pitchFamily="2" charset="-79"/>
              <a:cs typeface="Aharoni" pitchFamily="2" charset="-79"/>
            </a:endParaRPr>
          </a:p>
          <a:p>
            <a:r>
              <a:rPr lang="en-CA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Cheating</a:t>
            </a:r>
          </a:p>
          <a:p>
            <a:r>
              <a:rPr lang="en-CA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Cell </a:t>
            </a:r>
            <a:r>
              <a:rPr lang="en-CA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phones</a:t>
            </a:r>
          </a:p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English 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7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334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6386" name="Picture 2" descr="http://ecx.images-amazon.com/images/I/41B9%2BQs%2BZfL._SL500_AA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5486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99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334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Calculators (TI series or scientific)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2530" name="Picture 2" descr="Texas Instruments TI-83PLUS Graphing Calculator Portable Calculator with large LCD display, 187K Memory (TI83PL TI-83PL TI83PLUS TI-83 83 PLUS TI 83PLUS TI-83+ TI83+ 83+ TEX83P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54610"/>
            <a:ext cx="2647950" cy="4079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43175"/>
            <a:ext cx="2263141" cy="41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65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19050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Calculators (TI series or scientific)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Folders/binders for worksheets an handouts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500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42291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04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27432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Textbook 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Calculators (TI series or scientific)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Folders/binders for worksheets an handouts</a:t>
            </a:r>
          </a:p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Different coloured pens (</a:t>
            </a:r>
            <a:r>
              <a:rPr lang="en-CA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blue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, black, </a:t>
            </a: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red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CA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green</a:t>
            </a:r>
            <a:r>
              <a:rPr lang="en-CA" dirty="0" smtClean="0">
                <a:latin typeface="Aharoni" pitchFamily="2" charset="-79"/>
                <a:cs typeface="Aharoni" pitchFamily="2" charset="-79"/>
              </a:rPr>
              <a:t>) and pencils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369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04" y="4038601"/>
            <a:ext cx="3442971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CA" sz="6600" dirty="0">
                <a:solidFill>
                  <a:srgbClr val="FF0000"/>
                </a:solidFill>
                <a:latin typeface="Bernard MT Condensed" pitchFamily="18" charset="0"/>
              </a:rPr>
              <a:t>Materials You Will Need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914400"/>
          </a:xfrm>
        </p:spPr>
        <p:txBody>
          <a:bodyPr/>
          <a:lstStyle/>
          <a:p>
            <a:r>
              <a:rPr lang="en-CA" dirty="0" smtClean="0">
                <a:latin typeface="Aharoni" pitchFamily="2" charset="-79"/>
                <a:cs typeface="Aharoni" pitchFamily="2" charset="-79"/>
              </a:rPr>
              <a:t>Pencils, Erasers, pencil sharpeners, rulers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endParaRPr lang="en-CA" dirty="0" smtClean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41483"/>
            <a:ext cx="2628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97035"/>
            <a:ext cx="3474589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2748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5181600"/>
            <a:ext cx="3743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0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468</Words>
  <Application>Microsoft Office PowerPoint</Application>
  <PresentationFormat>On-screen Show (4:3)</PresentationFormat>
  <Paragraphs>117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2_Default Design</vt:lpstr>
      <vt:lpstr>Office Theme</vt:lpstr>
      <vt:lpstr>Chemistry 11</vt:lpstr>
      <vt:lpstr>Introductions</vt:lpstr>
      <vt:lpstr>Course Overviews</vt:lpstr>
      <vt:lpstr>My Expectations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Materials You Will Need</vt:lpstr>
      <vt:lpstr>Classroom/Desks Cleanliness</vt:lpstr>
      <vt:lpstr>Classroom/Desks Cleanliness</vt:lpstr>
      <vt:lpstr>Food/Drinks</vt:lpstr>
      <vt:lpstr>Tardiness</vt:lpstr>
      <vt:lpstr>Cheating</vt:lpstr>
      <vt:lpstr>Cell Phones</vt:lpstr>
      <vt:lpstr>English </vt:lpstr>
      <vt:lpstr>Textbook Website</vt:lpstr>
      <vt:lpstr>Textbook Website</vt:lpstr>
      <vt:lpstr>Course Website</vt:lpstr>
      <vt:lpstr>Grading Scale for Chemistry 11</vt:lpstr>
      <vt:lpstr>Grading Scale for Chemistry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Marnie</dc:creator>
  <cp:lastModifiedBy>a.vlacil</cp:lastModifiedBy>
  <cp:revision>321</cp:revision>
  <dcterms:created xsi:type="dcterms:W3CDTF">2007-02-05T00:24:02Z</dcterms:created>
  <dcterms:modified xsi:type="dcterms:W3CDTF">2014-02-03T17:44:22Z</dcterms:modified>
</cp:coreProperties>
</file>